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80" r:id="rId3"/>
    <p:sldId id="285" r:id="rId4"/>
    <p:sldId id="291" r:id="rId5"/>
    <p:sldId id="261" r:id="rId6"/>
    <p:sldId id="271" r:id="rId7"/>
    <p:sldId id="290" r:id="rId8"/>
    <p:sldId id="256" r:id="rId9"/>
    <p:sldId id="257" r:id="rId10"/>
    <p:sldId id="272" r:id="rId11"/>
    <p:sldId id="270" r:id="rId12"/>
    <p:sldId id="274" r:id="rId13"/>
    <p:sldId id="281" r:id="rId14"/>
    <p:sldId id="286" r:id="rId15"/>
    <p:sldId id="275" r:id="rId16"/>
    <p:sldId id="292" r:id="rId17"/>
    <p:sldId id="266" r:id="rId18"/>
    <p:sldId id="268" r:id="rId19"/>
    <p:sldId id="269" r:id="rId20"/>
    <p:sldId id="277" r:id="rId21"/>
    <p:sldId id="27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0AE6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88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5/26/2013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7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54" y="1745566"/>
            <a:ext cx="5638800" cy="48074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Down Ribbon 7"/>
          <p:cNvSpPr/>
          <p:nvPr/>
        </p:nvSpPr>
        <p:spPr>
          <a:xfrm>
            <a:off x="685800" y="0"/>
            <a:ext cx="7467600" cy="1593167"/>
          </a:xfrm>
          <a:prstGeom prst="ribbon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rgbClr val="C00000"/>
                </a:solidFill>
              </a:rPr>
              <a:t>W</a:t>
            </a:r>
            <a:r>
              <a:rPr lang="en-US" sz="6000" b="1" dirty="0" smtClean="0">
                <a:solidFill>
                  <a:srgbClr val="C00000"/>
                </a:solidFill>
              </a:rPr>
              <a:t>ELCOME</a:t>
            </a:r>
            <a:endParaRPr lang="en-US" sz="6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92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752600"/>
            <a:ext cx="8153400" cy="181588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ROUFUN NAHAR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Assistant Teacher( English)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Jamalpur Govt. Girls’ High School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Jamalpur.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38400" y="3890189"/>
            <a:ext cx="6324600" cy="273921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SUBJECT: </a:t>
            </a:r>
            <a:r>
              <a:rPr lang="en-US" sz="28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English 1st Paper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CLASS: </a:t>
            </a:r>
            <a:r>
              <a:rPr lang="en-US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Eight</a:t>
            </a:r>
            <a:endParaRPr lang="en-US" sz="28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UNIT: </a:t>
            </a:r>
            <a:r>
              <a:rPr lang="en-US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One (Going on a foreign trip)</a:t>
            </a:r>
            <a:endParaRPr lang="en-US" sz="28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LESSON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:</a:t>
            </a:r>
            <a:r>
              <a:rPr lang="en-US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One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atin typeface="Arial" pitchFamily="34" charset="0"/>
                <a:cs typeface="Arial" pitchFamily="34" charset="0"/>
              </a:rPr>
              <a:t>Topic: </a:t>
            </a:r>
            <a:r>
              <a:rPr lang="en-US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At the airport</a:t>
            </a:r>
            <a:endParaRPr lang="en-US" sz="28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1600200" y="0"/>
            <a:ext cx="5943600" cy="1228725"/>
          </a:xfrm>
          <a:prstGeom prst="horizontalScrol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71583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What can you see in the picture</a:t>
            </a:r>
            <a:r>
              <a:rPr lang="en-US" sz="3600" b="1" cap="none" spc="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en-US" sz="3600" b="1" cap="none" spc="0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721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6"/>
            <a:ext cx="9144000" cy="68967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0" y="3876"/>
            <a:ext cx="9144000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Can you guess what is the place?</a:t>
            </a:r>
            <a:endParaRPr lang="en-US" sz="3600" b="1" cap="none" spc="0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-28039"/>
            <a:ext cx="9144000" cy="13234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At the </a:t>
            </a:r>
            <a:r>
              <a:rPr lang="en-US" sz="8000" b="1" dirty="0" smtClean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airport</a:t>
            </a:r>
            <a:endParaRPr lang="en-US" sz="8000" b="1" cap="none" spc="0" dirty="0">
              <a:ln w="1905"/>
              <a:solidFill>
                <a:schemeClr val="tx1">
                  <a:lumMod val="95000"/>
                  <a:lumOff val="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225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24277" y="3505200"/>
            <a:ext cx="20954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Unit One</a:t>
            </a:r>
            <a:endParaRPr 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12888" y="1935540"/>
            <a:ext cx="711823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At the airport</a:t>
            </a:r>
            <a:endParaRPr lang="en-US" sz="9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93193" y="4191000"/>
            <a:ext cx="199605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Lesson 1</a:t>
            </a:r>
            <a:endParaRPr 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42890" y="1066800"/>
            <a:ext cx="40582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Topic’s name: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94088" y="4876800"/>
            <a:ext cx="297068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Time: 50min.</a:t>
            </a:r>
            <a:endParaRPr lang="en-US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07974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85800"/>
            <a:ext cx="8458200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OBJECTIVES OF THE LESSON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981200"/>
            <a:ext cx="8153400" cy="403187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By the end of the lesson the students will be able to</a:t>
            </a:r>
            <a:endParaRPr lang="en-US" sz="3200" dirty="0"/>
          </a:p>
          <a:p>
            <a:pPr marL="457200" indent="-457200">
              <a:buFont typeface="Arial" charset="0"/>
              <a:buChar char="•"/>
            </a:pPr>
            <a:r>
              <a:rPr lang="en-US" sz="3200" dirty="0" smtClean="0"/>
              <a:t>Ask and answer questions. (</a:t>
            </a:r>
            <a:r>
              <a:rPr lang="en-US" sz="3200" dirty="0" smtClean="0">
                <a:solidFill>
                  <a:srgbClr val="0070C0"/>
                </a:solidFill>
              </a:rPr>
              <a:t>Speaking skill</a:t>
            </a:r>
            <a:r>
              <a:rPr lang="en-US" sz="3200" dirty="0" smtClean="0"/>
              <a:t>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200" dirty="0" smtClean="0"/>
              <a:t>Read and understand </a:t>
            </a:r>
            <a:r>
              <a:rPr lang="en-US" sz="3200" dirty="0" smtClean="0"/>
              <a:t>text. </a:t>
            </a:r>
            <a:r>
              <a:rPr lang="en-US" sz="3200" dirty="0" smtClean="0"/>
              <a:t>(</a:t>
            </a:r>
            <a:r>
              <a:rPr lang="en-US" sz="3200" dirty="0">
                <a:solidFill>
                  <a:srgbClr val="0070C0"/>
                </a:solidFill>
              </a:rPr>
              <a:t>R</a:t>
            </a:r>
            <a:r>
              <a:rPr lang="en-US" sz="3200" dirty="0" smtClean="0">
                <a:solidFill>
                  <a:srgbClr val="0070C0"/>
                </a:solidFill>
              </a:rPr>
              <a:t>eading skill</a:t>
            </a:r>
            <a:r>
              <a:rPr lang="en-US" sz="3200" dirty="0" smtClean="0"/>
              <a:t>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200" dirty="0" smtClean="0"/>
              <a:t>Write answers to questions. (</a:t>
            </a:r>
            <a:r>
              <a:rPr lang="en-US" sz="3200" dirty="0">
                <a:solidFill>
                  <a:srgbClr val="0070C0"/>
                </a:solidFill>
              </a:rPr>
              <a:t>R</a:t>
            </a:r>
            <a:r>
              <a:rPr lang="en-US" sz="3200" dirty="0" smtClean="0">
                <a:solidFill>
                  <a:srgbClr val="0070C0"/>
                </a:solidFill>
              </a:rPr>
              <a:t>eading &amp; Writing skill</a:t>
            </a:r>
            <a:r>
              <a:rPr lang="en-US" sz="3200" dirty="0" smtClean="0"/>
              <a:t>)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200" dirty="0" smtClean="0"/>
              <a:t>Write a short composition. (</a:t>
            </a:r>
            <a:r>
              <a:rPr lang="en-US" sz="3200" dirty="0" smtClean="0">
                <a:solidFill>
                  <a:srgbClr val="0070C0"/>
                </a:solidFill>
              </a:rPr>
              <a:t>Writing skill</a:t>
            </a:r>
            <a:r>
              <a:rPr lang="en-US" sz="3200" dirty="0" smtClean="0"/>
              <a:t>)  </a:t>
            </a:r>
          </a:p>
          <a:p>
            <a:pPr marL="457200" indent="-457200">
              <a:buFont typeface="Arial" charset="0"/>
              <a:buChar char="•"/>
            </a:pPr>
            <a:r>
              <a:rPr lang="en-US" sz="3200" dirty="0" smtClean="0">
                <a:solidFill>
                  <a:srgbClr val="00B050"/>
                </a:solidFill>
              </a:rPr>
              <a:t>Vocabulary</a:t>
            </a:r>
            <a:r>
              <a:rPr lang="en-US" sz="3200" dirty="0" smtClean="0">
                <a:solidFill>
                  <a:srgbClr val="0070C0"/>
                </a:solidFill>
              </a:rPr>
              <a:t>(Lounge, Immigration)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96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76200"/>
            <a:ext cx="202953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Lounge</a:t>
            </a:r>
            <a:endParaRPr lang="en-US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0800" y="228600"/>
            <a:ext cx="58725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 room for waiting in at an airport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26216"/>
            <a:ext cx="8001000" cy="5074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860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0"/>
            <a:ext cx="332014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Immigration</a:t>
            </a:r>
            <a:endParaRPr lang="en-US" sz="48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0" r="1970"/>
          <a:stretch/>
        </p:blipFill>
        <p:spPr>
          <a:xfrm>
            <a:off x="76200" y="1143000"/>
            <a:ext cx="8969369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067"/>
            <a:ext cx="9144000" cy="584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95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95775" y="28812"/>
            <a:ext cx="8915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An area at an airport, a sea port, etc.</a:t>
            </a:r>
            <a:r>
              <a:rPr lang="en-US" sz="3200" dirty="0"/>
              <a:t> at which</a:t>
            </a:r>
            <a:r>
              <a:rPr lang="en-US" sz="3200" dirty="0" smtClean="0"/>
              <a:t> the</a:t>
            </a:r>
          </a:p>
          <a:p>
            <a:r>
              <a:rPr lang="en-US" sz="3200" dirty="0"/>
              <a:t>passports and </a:t>
            </a:r>
            <a:r>
              <a:rPr lang="en-US" sz="3200" dirty="0" smtClean="0"/>
              <a:t>other documents</a:t>
            </a:r>
            <a:r>
              <a:rPr lang="en-US" sz="3200" dirty="0"/>
              <a:t> of </a:t>
            </a:r>
            <a:r>
              <a:rPr lang="en-US" sz="3200" dirty="0" smtClean="0"/>
              <a:t>people wanting</a:t>
            </a:r>
            <a:endParaRPr lang="en-US" sz="3200" dirty="0"/>
          </a:p>
          <a:p>
            <a:r>
              <a:rPr lang="en-US" sz="3200" dirty="0" smtClean="0"/>
              <a:t>to come into a country are checked 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52600"/>
            <a:ext cx="7543801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740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52400"/>
            <a:ext cx="5791200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33400" y="4343400"/>
            <a:ext cx="3708400" cy="58477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1. What do you see?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4953000"/>
            <a:ext cx="6705600" cy="584775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2. Can you guess where it could be?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5587425"/>
            <a:ext cx="6705600" cy="58477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3. Who are the people in the </a:t>
            </a:r>
            <a:r>
              <a:rPr lang="en-US" sz="3200" dirty="0" smtClean="0"/>
              <a:t>picture?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6197025"/>
            <a:ext cx="6705600" cy="584775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4. What could be their relationship?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334871" y="4162961"/>
            <a:ext cx="865672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Talk about the picture with your partner</a:t>
            </a:r>
          </a:p>
          <a:p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ccording to the following questions</a:t>
            </a:r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.(3min.)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2802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8" grpId="0"/>
      <p:bldP spid="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853625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1. Why is Mita excited?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3453825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r>
              <a:rPr lang="en-US" sz="3200" dirty="0" smtClean="0"/>
              <a:t>. Why aren’t Mita’s parents going with her?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4790182"/>
            <a:ext cx="8763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3. What does an immigration officer do at the airport?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2275582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Ans: Mita is excited because this is her first time to board a plane.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3911025"/>
            <a:ext cx="868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Ans: Mita’s parents were too busy with their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smtClean="0">
                <a:solidFill>
                  <a:srgbClr val="0070C0"/>
                </a:solidFill>
              </a:rPr>
              <a:t>work.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5704582"/>
            <a:ext cx="8763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Ans: </a:t>
            </a:r>
            <a:r>
              <a:rPr lang="en-US" sz="3200" dirty="0">
                <a:solidFill>
                  <a:srgbClr val="0070C0"/>
                </a:solidFill>
              </a:rPr>
              <a:t>A</a:t>
            </a:r>
            <a:r>
              <a:rPr lang="en-US" sz="3200" dirty="0" smtClean="0">
                <a:solidFill>
                  <a:srgbClr val="0070C0"/>
                </a:solidFill>
              </a:rPr>
              <a:t>n immigration officer checks passport and stamps it.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Read the text from the book and write  answer of the following questions.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91251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7" t="-1028" r="15845"/>
          <a:stretch/>
        </p:blipFill>
        <p:spPr>
          <a:xfrm>
            <a:off x="1219200" y="1060937"/>
            <a:ext cx="2180605" cy="2168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962400"/>
            <a:ext cx="2184082" cy="22836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863918" y="0"/>
            <a:ext cx="693651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Preparation for going abroad</a:t>
            </a:r>
            <a:endParaRPr lang="en-US" sz="4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054" y="1007598"/>
            <a:ext cx="2073146" cy="214297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936" y="3792446"/>
            <a:ext cx="2149464" cy="2362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526" y="3125929"/>
            <a:ext cx="2826528" cy="213187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6762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697998"/>
            <a:ext cx="2743200" cy="22738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5" y="3751769"/>
            <a:ext cx="2667000" cy="26126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3733800"/>
            <a:ext cx="2716932" cy="26126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685800"/>
            <a:ext cx="2564532" cy="22418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1859853" y="0"/>
            <a:ext cx="54243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On the way while travelling</a:t>
            </a:r>
            <a:endParaRPr lang="en-US" sz="3600" b="1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51359" y="6334780"/>
            <a:ext cx="478304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Exciting view from the window</a:t>
            </a:r>
            <a:endParaRPr lang="en-US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67685" y="2971800"/>
            <a:ext cx="191911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Plane flying</a:t>
            </a:r>
            <a:endParaRPr lang="en-US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733800" y="2971800"/>
            <a:ext cx="190911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Having seat</a:t>
            </a:r>
            <a:endParaRPr lang="en-US" sz="28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55095" y="2971800"/>
            <a:ext cx="348409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Boarding on the plane</a:t>
            </a:r>
            <a:endParaRPr lang="en-US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786536"/>
            <a:ext cx="2590800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Rectangle 14"/>
          <p:cNvSpPr/>
          <p:nvPr/>
        </p:nvSpPr>
        <p:spPr>
          <a:xfrm>
            <a:off x="152400" y="6334780"/>
            <a:ext cx="302153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Air hostess’ service</a:t>
            </a:r>
            <a:endParaRPr lang="en-US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97998"/>
            <a:ext cx="2946400" cy="22418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28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754940"/>
            <a:ext cx="777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Now write a </a:t>
            </a:r>
            <a:r>
              <a:rPr lang="en-US" sz="3200" dirty="0" smtClean="0">
                <a:solidFill>
                  <a:srgbClr val="240AE6"/>
                </a:solidFill>
              </a:rPr>
              <a:t>short</a:t>
            </a:r>
            <a:r>
              <a:rPr lang="en-US" sz="3200" dirty="0" smtClean="0"/>
              <a:t> composition about your</a:t>
            </a:r>
            <a:r>
              <a:rPr lang="en-US" sz="3200" dirty="0" smtClean="0">
                <a:solidFill>
                  <a:srgbClr val="C00000"/>
                </a:solidFill>
              </a:rPr>
              <a:t> preparation before travelling </a:t>
            </a:r>
            <a:r>
              <a:rPr lang="en-US" sz="3200" dirty="0" smtClean="0"/>
              <a:t>and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smtClean="0"/>
              <a:t>your</a:t>
            </a:r>
            <a:r>
              <a:rPr lang="en-US" sz="3200" dirty="0" smtClean="0">
                <a:solidFill>
                  <a:srgbClr val="C00000"/>
                </a:solidFill>
              </a:rPr>
              <a:t> experience on the way</a:t>
            </a:r>
            <a:r>
              <a:rPr lang="en-US" sz="3200" dirty="0" smtClean="0"/>
              <a:t>. (</a:t>
            </a:r>
            <a:r>
              <a:rPr lang="en-US" sz="3200" dirty="0" smtClean="0">
                <a:solidFill>
                  <a:srgbClr val="00B050"/>
                </a:solidFill>
              </a:rPr>
              <a:t>10 min.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611512" y="381000"/>
            <a:ext cx="47437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Individual </a:t>
            </a:r>
            <a:r>
              <a:rPr lang="en-US" sz="5400" b="1" cap="none" spc="0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Work</a:t>
            </a:r>
            <a:endParaRPr lang="en-US" sz="5400" b="1" cap="none" spc="0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822" y="152400"/>
            <a:ext cx="3023578" cy="24515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" b="15609"/>
          <a:stretch/>
        </p:blipFill>
        <p:spPr>
          <a:xfrm>
            <a:off x="2520361" y="3352800"/>
            <a:ext cx="2127839" cy="12109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57200" y="2808982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Think you are going to travel to Singapore by a plane.</a:t>
            </a:r>
          </a:p>
        </p:txBody>
      </p:sp>
    </p:spTree>
    <p:extLst>
      <p:ext uri="{BB962C8B-B14F-4D97-AF65-F5344CB8AC3E}">
        <p14:creationId xmlns:p14="http://schemas.microsoft.com/office/powerpoint/2010/main" val="61528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065074"/>
            <a:ext cx="839348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rgbClr val="00B050"/>
                </a:solidFill>
                <a:effectLst/>
              </a:rPr>
              <a:t>A trip to your grandparents’ house</a:t>
            </a:r>
            <a:endParaRPr lang="en-US" sz="5400" b="1" cap="none" spc="0" dirty="0">
              <a:ln/>
              <a:solidFill>
                <a:srgbClr val="00B050"/>
              </a:solidFill>
              <a:effectLst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9141655" cy="67818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609600" y="2962870"/>
            <a:ext cx="54700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Journey By A Train</a:t>
            </a:r>
            <a:endParaRPr lang="en-US" sz="5400" b="1" cap="none" spc="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47800" y="3886200"/>
            <a:ext cx="37255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Have A Look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7767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8991600" cy="66675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696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51951" cy="30361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950" y="-17584"/>
            <a:ext cx="4574883" cy="30537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960" y="3099973"/>
            <a:ext cx="4576569" cy="37580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34" y="3064286"/>
            <a:ext cx="4547919" cy="37796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112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7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5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389055"/>
            <a:ext cx="7772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Think you are going to travel to your grandparents’ house by a train. Now write a </a:t>
            </a:r>
            <a:r>
              <a:rPr lang="en-US" sz="3200" dirty="0" smtClean="0">
                <a:solidFill>
                  <a:srgbClr val="240AE6"/>
                </a:solidFill>
              </a:rPr>
              <a:t>short</a:t>
            </a:r>
            <a:r>
              <a:rPr lang="en-US" sz="3200" dirty="0" smtClean="0"/>
              <a:t> composition about your 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preparation before travelling </a:t>
            </a:r>
            <a:r>
              <a:rPr lang="en-US" sz="3200" dirty="0" smtClean="0"/>
              <a:t>and 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your experience on the way</a:t>
            </a:r>
            <a:r>
              <a:rPr lang="en-US" sz="3200" dirty="0" smtClean="0"/>
              <a:t>. (Not more than 15 lines)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3267745" y="448270"/>
            <a:ext cx="40474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HOME WORK</a:t>
            </a:r>
            <a:endParaRPr lang="en-US" sz="5400" b="1" cap="none" spc="0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55"/>
          <a:stretch/>
        </p:blipFill>
        <p:spPr>
          <a:xfrm>
            <a:off x="0" y="294736"/>
            <a:ext cx="3597812" cy="26313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82921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066800"/>
            <a:ext cx="8702567" cy="5172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2057400" y="152400"/>
            <a:ext cx="47945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THANK YOU ALL</a:t>
            </a:r>
            <a:endParaRPr lang="en-US" sz="54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9376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1521</TotalTime>
  <Words>424</Words>
  <Application>Microsoft Office PowerPoint</Application>
  <PresentationFormat>On-screen Show (4:3)</PresentationFormat>
  <Paragraphs>61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Trek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140</cp:revision>
  <dcterms:created xsi:type="dcterms:W3CDTF">2006-08-16T00:00:00Z</dcterms:created>
  <dcterms:modified xsi:type="dcterms:W3CDTF">2013-05-26T11:47:16Z</dcterms:modified>
</cp:coreProperties>
</file>